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66"/>
    <a:srgbClr val="006C31"/>
    <a:srgbClr val="99CC00"/>
    <a:srgbClr val="00FFFF"/>
    <a:srgbClr val="FF00FF"/>
    <a:srgbClr val="FFCCFF"/>
    <a:srgbClr val="CCCCFF"/>
    <a:srgbClr val="FFFF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2EDA79-22D4-588B-4308-BFC4D4BF14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F8B806-3CC2-9AE5-65CF-9DE96B24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D56706-3F01-28D1-ACCB-8082987E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C6F124-783F-0001-3D6D-6407E5377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1116AD-E60A-2CE5-F14F-80A98EB3F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04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23870-2D56-04B2-58EE-9371B6235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B45353-ED3B-1650-46A3-B1F7A5989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DE54EC-3D1D-24D1-2A1F-39BEE23E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3E9BD7-88F5-9DE9-3EC2-86E6B2920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0D2501-FE02-38F0-A03B-4BE455A9F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4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CF9F02A-7022-AD99-3886-601FE4005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68C60C-C8D8-E1F8-9324-0FB2B3FF9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93702E-ADDD-EF08-D260-158896615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D9E476-010E-B267-33AF-B25897D7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DFEBAF-0D4B-081C-9E99-5AED3596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66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FBC975-0565-D90F-A5A2-FBC98C4A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21013F-41C3-E56F-4B48-A05D1A251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650B5B-59B8-7E64-0136-42B794229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3D0779-358E-E17E-C521-76334141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344E83-0D2A-2ED8-EF1A-F896DB2D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64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B66911-75FF-CD8D-ECA8-4E464DF52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649428-A3A6-4DC3-9DC2-CC59F0085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CAF4A-DC46-8CA4-15B9-D42A7D567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C1746C-9459-79E9-50A1-6E63B193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243E6F-D90C-CC03-C754-7314932B8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62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415DBD-B45E-FCDD-BFDF-AE865B8E5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AE22D2-368B-18B7-9207-A01F9D3422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90C804-02A6-E40C-1F6E-C3B750BD9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5F728F-10AD-16CD-5C05-D1264C04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70448F-C94F-1E29-5432-6A555E01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C9C210-C421-C9DB-FAB6-97455708B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49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DF9B2-4DF4-8AAA-ECA4-B67580CC6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67C311-994C-DD1A-0F75-AF8F57023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6F6936-2C61-CB5D-B473-D837DDC2B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37F9922-EE61-CB59-C429-C200492D3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63EA7FF-7985-3D14-5EC7-C771CE1A0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9F6A71-68B7-BAB4-6D4F-47F8F581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9AB163-F853-E855-1A05-33BDB5837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166496-56DE-9C66-9850-E5B2561C5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09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BB19B-9499-3FD0-B4B0-8D2C2C4F6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006ECC-0D99-663B-4D7F-6AC7DCF4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EFD741-CA54-1EAC-6F6C-491975002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9E25F9-74D4-732A-0BB2-E5C2CDF3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9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0AE4B3-5FBB-6614-FB94-08D88C59C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505012-1A6D-85C2-7923-3BC0D648A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0DEB5D-4814-1E52-68C6-C35FE0F7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34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22FCF-C5F2-3704-1DCB-A902DC8FE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A657DE-6E14-8B97-87C1-0F5325EFA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C8B5CCB-5683-ED82-3761-509F38D6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C67E94-638A-0296-09BD-9A0918CBB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27FD39-F9C5-DFFC-0BAB-491AAD3F8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E29DF8-6D60-FE5D-0159-EB1655A3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14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745B8-721E-A4BC-0DEF-827602588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85A0111-E746-8986-FBF4-B06920FC44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6D559-7F62-0264-3E5B-F2229FDF3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02EF4E-F70B-6EB4-E68F-FDD76CF0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2B9923-FFB6-40AF-BE0F-AEAE1AA6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DDC7BF-924D-A5B6-6EBC-1BFE99D4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1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102EAF-5BEB-850E-AD35-1877510A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635280-A57E-F0D7-0D0D-25CC57060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7ABF59-1DD1-F56E-1374-97E16F7DB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FDE98-D560-4C79-AF96-6BCBA157297F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53F7EC-882D-968F-487E-4CC3D9C71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1324C9-FD8D-9EDE-3EA6-A1A16EC60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65E17-FFA2-476B-93D5-DB1762E9A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50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6BB5AB-4E47-6A90-0A82-37E822AA2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1C74EE-2294-F46D-8DC2-4FB68868E2D1}"/>
              </a:ext>
            </a:extLst>
          </p:cNvPr>
          <p:cNvSpPr txBox="1"/>
          <p:nvPr/>
        </p:nvSpPr>
        <p:spPr>
          <a:xfrm>
            <a:off x="33215" y="6245986"/>
            <a:ext cx="1218196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</a:t>
            </a:r>
            <a:endParaRPr kumimoji="1" lang="ja-JP" altLang="en-US" sz="3200" dirty="0">
              <a:solidFill>
                <a:schemeClr val="accent6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618FD6-C4FB-3F07-373D-704091A449EA}"/>
              </a:ext>
            </a:extLst>
          </p:cNvPr>
          <p:cNvSpPr txBox="1"/>
          <p:nvPr/>
        </p:nvSpPr>
        <p:spPr>
          <a:xfrm>
            <a:off x="10039" y="7428"/>
            <a:ext cx="1218196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ボランティア活動の紹介    </a:t>
            </a:r>
            <a:endParaRPr kumimoji="1" lang="ja-JP" altLang="en-US" sz="3200" dirty="0">
              <a:solidFill>
                <a:schemeClr val="accent6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38" name="テキスト ボックス 1037">
            <a:extLst>
              <a:ext uri="{FF2B5EF4-FFF2-40B4-BE49-F238E27FC236}">
                <a16:creationId xmlns:a16="http://schemas.microsoft.com/office/drawing/2014/main" id="{721BECDE-E38B-3FC2-EE3D-A8E08D7D30BB}"/>
              </a:ext>
            </a:extLst>
          </p:cNvPr>
          <p:cNvSpPr txBox="1"/>
          <p:nvPr/>
        </p:nvSpPr>
        <p:spPr>
          <a:xfrm>
            <a:off x="80471" y="6238288"/>
            <a:ext cx="11902721" cy="510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/>
              <a:t>船橋市社会福祉協議会</a:t>
            </a:r>
            <a:r>
              <a:rPr lang="ja-JP" altLang="en-US" sz="2000" dirty="0"/>
              <a:t>  船橋市</a:t>
            </a:r>
            <a:r>
              <a:rPr kumimoji="1" lang="ja-JP" altLang="en-US" sz="2000" dirty="0"/>
              <a:t>ボランティアセンター　電話</a:t>
            </a:r>
            <a:r>
              <a:rPr kumimoji="1" lang="ja-JP" altLang="en-US" sz="2000" dirty="0">
                <a:solidFill>
                  <a:srgbClr val="0070C0"/>
                </a:solidFill>
              </a:rPr>
              <a:t>：</a:t>
            </a:r>
            <a:r>
              <a:rPr kumimoji="1" lang="en-US" altLang="ja-JP" sz="2000" dirty="0"/>
              <a:t>047-431-8808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FAX</a:t>
            </a:r>
            <a:r>
              <a:rPr kumimoji="1" lang="ja-JP" altLang="en-US" sz="2000" dirty="0"/>
              <a:t>：</a:t>
            </a:r>
            <a:r>
              <a:rPr kumimoji="1" lang="en-US" altLang="ja-JP" sz="2000" dirty="0"/>
              <a:t>047-431-2678</a:t>
            </a:r>
            <a:endParaRPr kumimoji="1" lang="ja-JP" altLang="en-US" sz="2000" dirty="0"/>
          </a:p>
        </p:txBody>
      </p:sp>
      <p:sp>
        <p:nvSpPr>
          <p:cNvPr id="1039" name="フレーム 1038">
            <a:extLst>
              <a:ext uri="{FF2B5EF4-FFF2-40B4-BE49-F238E27FC236}">
                <a16:creationId xmlns:a16="http://schemas.microsoft.com/office/drawing/2014/main" id="{73FB4852-4A58-7870-A21F-3AF0B823C2C2}"/>
              </a:ext>
            </a:extLst>
          </p:cNvPr>
          <p:cNvSpPr/>
          <p:nvPr/>
        </p:nvSpPr>
        <p:spPr>
          <a:xfrm>
            <a:off x="-22915" y="0"/>
            <a:ext cx="12214915" cy="6858000"/>
          </a:xfrm>
          <a:prstGeom prst="frame">
            <a:avLst>
              <a:gd name="adj1" fmla="val 1858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52B0631D-766A-D66D-BCE7-EA3F205C8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694712"/>
              </p:ext>
            </p:extLst>
          </p:nvPr>
        </p:nvGraphicFramePr>
        <p:xfrm>
          <a:off x="375238" y="1363361"/>
          <a:ext cx="11338139" cy="18491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18379">
                  <a:extLst>
                    <a:ext uri="{9D8B030D-6E8A-4147-A177-3AD203B41FA5}">
                      <a16:colId xmlns:a16="http://schemas.microsoft.com/office/drawing/2014/main" val="2590145760"/>
                    </a:ext>
                  </a:extLst>
                </a:gridCol>
                <a:gridCol w="2643604">
                  <a:extLst>
                    <a:ext uri="{9D8B030D-6E8A-4147-A177-3AD203B41FA5}">
                      <a16:colId xmlns:a16="http://schemas.microsoft.com/office/drawing/2014/main" val="1305090195"/>
                    </a:ext>
                  </a:extLst>
                </a:gridCol>
                <a:gridCol w="2101516">
                  <a:extLst>
                    <a:ext uri="{9D8B030D-6E8A-4147-A177-3AD203B41FA5}">
                      <a16:colId xmlns:a16="http://schemas.microsoft.com/office/drawing/2014/main" val="2278269354"/>
                    </a:ext>
                  </a:extLst>
                </a:gridCol>
                <a:gridCol w="2358189">
                  <a:extLst>
                    <a:ext uri="{9D8B030D-6E8A-4147-A177-3AD203B41FA5}">
                      <a16:colId xmlns:a16="http://schemas.microsoft.com/office/drawing/2014/main" val="3973570222"/>
                    </a:ext>
                  </a:extLst>
                </a:gridCol>
                <a:gridCol w="2216451">
                  <a:extLst>
                    <a:ext uri="{9D8B030D-6E8A-4147-A177-3AD203B41FA5}">
                      <a16:colId xmlns:a16="http://schemas.microsoft.com/office/drawing/2014/main" val="20438370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芸能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387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マジック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ハワイアンダンス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ハーモニカ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アコーディオン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大正琴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0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手話ダンス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コーラス・合唱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ピアノ伴奏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パンフルート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オカリナ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564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脳トレ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カラオケ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ウクレレ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しの笛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フルート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145604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ばか面踊り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ハッピーダンス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サックス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詩吟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63865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76242E5-0277-9D42-12F6-9CC03635E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693096"/>
              </p:ext>
            </p:extLst>
          </p:nvPr>
        </p:nvGraphicFramePr>
        <p:xfrm>
          <a:off x="375238" y="3462424"/>
          <a:ext cx="4586078" cy="14833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960109">
                  <a:extLst>
                    <a:ext uri="{9D8B030D-6E8A-4147-A177-3AD203B41FA5}">
                      <a16:colId xmlns:a16="http://schemas.microsoft.com/office/drawing/2014/main" val="2590145760"/>
                    </a:ext>
                  </a:extLst>
                </a:gridCol>
                <a:gridCol w="2625969">
                  <a:extLst>
                    <a:ext uri="{9D8B030D-6E8A-4147-A177-3AD203B41FA5}">
                      <a16:colId xmlns:a16="http://schemas.microsoft.com/office/drawing/2014/main" val="20438370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体験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387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書道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ペンシルバルーン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0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水彩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体操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564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絵手紙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145604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4557D8C-2D82-1C46-AC9F-49261603C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628558"/>
              </p:ext>
            </p:extLst>
          </p:nvPr>
        </p:nvGraphicFramePr>
        <p:xfrm>
          <a:off x="5359469" y="3462424"/>
          <a:ext cx="6353908" cy="14833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101942">
                  <a:extLst>
                    <a:ext uri="{9D8B030D-6E8A-4147-A177-3AD203B41FA5}">
                      <a16:colId xmlns:a16="http://schemas.microsoft.com/office/drawing/2014/main" val="2590145760"/>
                    </a:ext>
                  </a:extLst>
                </a:gridCol>
                <a:gridCol w="2125983">
                  <a:extLst>
                    <a:ext uri="{9D8B030D-6E8A-4147-A177-3AD203B41FA5}">
                      <a16:colId xmlns:a16="http://schemas.microsoft.com/office/drawing/2014/main" val="752084391"/>
                    </a:ext>
                  </a:extLst>
                </a:gridCol>
                <a:gridCol w="2125983">
                  <a:extLst>
                    <a:ext uri="{9D8B030D-6E8A-4147-A177-3AD203B41FA5}">
                      <a16:colId xmlns:a16="http://schemas.microsoft.com/office/drawing/2014/main" val="20438370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その他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387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傾聴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植木の手入れ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車椅子レクダンス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0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車椅子清掃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洗濯物たたみ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保育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564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川掃除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森の手入れ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145604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ACCE17-1DFD-C690-0284-9B84A0CA6476}"/>
              </a:ext>
            </a:extLst>
          </p:cNvPr>
          <p:cNvSpPr txBox="1"/>
          <p:nvPr/>
        </p:nvSpPr>
        <p:spPr>
          <a:xfrm>
            <a:off x="876319" y="871298"/>
            <a:ext cx="10490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6600"/>
                </a:solidFill>
              </a:rPr>
              <a:t>船橋市内で活動するボランティアの一部を紹介いたします。依頼時の参考にしてください。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7A215A2C-6DB6-7400-1469-AF60E0DD3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2843" l="9992" r="89924">
                        <a14:foregroundMark x1="11092" y1="28137" x2="12271" y2="28410"/>
                        <a14:foregroundMark x1="18544" y1="25686" x2="20152" y2="25686"/>
                        <a14:foregroundMark x1="36664" y1="91078" x2="72566" y2="92843"/>
                        <a14:foregroundMark x1="72566" y1="92843" x2="83658" y2="90588"/>
                        <a14:foregroundMark x1="42845" y1="39118" x2="55292" y2="23824"/>
                        <a14:foregroundMark x1="55292" y1="23824" x2="64691" y2="39510"/>
                        <a14:foregroundMark x1="64691" y1="39510" x2="46655" y2="36176"/>
                        <a14:foregroundMark x1="46655" y1="36176" x2="64183" y2="24902"/>
                        <a14:foregroundMark x1="64183" y1="24902" x2="75868" y2="38627"/>
                        <a14:foregroundMark x1="75868" y1="38627" x2="57748" y2="46667"/>
                        <a14:foregroundMark x1="57748" y1="46667" x2="64268" y2="42451"/>
                        <a14:foregroundMark x1="46147" y1="40000" x2="55631" y2="40490"/>
                        <a14:foregroundMark x1="41575" y1="37157" x2="45724" y2="26176"/>
                        <a14:foregroundMark x1="43692" y1="28137" x2="52752" y2="25196"/>
                        <a14:foregroundMark x1="51905" y1="25686" x2="64691" y2="30980"/>
                        <a14:foregroundMark x1="55631" y1="35784" x2="59356" y2="31961"/>
                        <a14:foregroundMark x1="47417" y1="42451" x2="70025" y2="46275"/>
                        <a14:foregroundMark x1="70025" y1="46275" x2="70872" y2="45784"/>
                        <a14:foregroundMark x1="67570" y1="42451" x2="67146" y2="30000"/>
                        <a14:foregroundMark x1="60965" y1="25196" x2="70872" y2="27157"/>
                        <a14:foregroundMark x1="60965" y1="24804" x2="75783" y2="36569"/>
                        <a14:foregroundMark x1="75783" y1="36569" x2="75783" y2="39118"/>
                        <a14:foregroundMark x1="67993" y1="25196" x2="75445" y2="33824"/>
                        <a14:foregroundMark x1="70872" y1="25686" x2="65114" y2="22353"/>
                        <a14:foregroundMark x1="71296" y1="25686" x2="74174" y2="30000"/>
                        <a14:foregroundMark x1="20668" y1="30490" x2="20756" y2="29082"/>
                        <a14:foregroundMark x1="20576" y1="31961" x2="20668" y2="30490"/>
                        <a14:foregroundMark x1="67993" y1="45784" x2="72142" y2="44314"/>
                        <a14:foregroundMark x1="37511" y1="61961" x2="38357" y2="52451"/>
                        <a14:backgroundMark x1="11516" y1="29216" x2="15749" y2="32941"/>
                        <a14:backgroundMark x1="22100" y1="25000" x2="21592" y2="29216"/>
                        <a14:backgroundMark x1="31668" y1="29216" x2="27942" y2="33529"/>
                        <a14:backgroundMark x1="22608" y1="31078" x2="19983" y2="23725"/>
                        <a14:backgroundMark x1="21084" y1="30490" x2="21084" y2="304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148" y="5217755"/>
            <a:ext cx="1213568" cy="104812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80884C7-524D-580A-2F2E-284567FC8587}"/>
              </a:ext>
            </a:extLst>
          </p:cNvPr>
          <p:cNvSpPr txBox="1"/>
          <p:nvPr/>
        </p:nvSpPr>
        <p:spPr>
          <a:xfrm>
            <a:off x="1692332" y="5158359"/>
            <a:ext cx="8944098" cy="83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dirty="0">
                <a:solidFill>
                  <a:srgbClr val="FF6600"/>
                </a:solidFill>
              </a:rPr>
              <a:t>■　</a:t>
            </a:r>
            <a:r>
              <a:rPr kumimoji="1" lang="ja-JP" altLang="en-US" sz="2000" dirty="0"/>
              <a:t>個人のご自宅での活動はしておりません。</a:t>
            </a:r>
            <a:endParaRPr kumimoji="1" lang="en-US" altLang="ja-JP" sz="2000" dirty="0"/>
          </a:p>
          <a:p>
            <a:pPr>
              <a:lnSpc>
                <a:spcPts val="3000"/>
              </a:lnSpc>
            </a:pPr>
            <a:r>
              <a:rPr lang="ja-JP" altLang="en-US" dirty="0">
                <a:solidFill>
                  <a:srgbClr val="FF6600"/>
                </a:solidFill>
              </a:rPr>
              <a:t>■　</a:t>
            </a:r>
            <a:r>
              <a:rPr kumimoji="1" lang="ja-JP" altLang="en-US" sz="2000" dirty="0"/>
              <a:t>派遣できない場合も</a:t>
            </a:r>
            <a:r>
              <a:rPr lang="ja-JP" altLang="en-US" sz="2000" dirty="0"/>
              <a:t>ござい</a:t>
            </a:r>
            <a:r>
              <a:rPr kumimoji="1" lang="ja-JP" altLang="en-US" sz="2000" dirty="0"/>
              <a:t>ます。ご理解の上、お申し込みください。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243489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113</Words>
  <Application>Microsoft Office PowerPoint</Application>
  <PresentationFormat>ワイド画面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船橋市 社会福祉協議会</dc:creator>
  <cp:lastModifiedBy>船橋市 社会福祉協議会</cp:lastModifiedBy>
  <cp:revision>12</cp:revision>
  <cp:lastPrinted>2025-01-31T05:36:23Z</cp:lastPrinted>
  <dcterms:created xsi:type="dcterms:W3CDTF">2025-01-29T03:15:44Z</dcterms:created>
  <dcterms:modified xsi:type="dcterms:W3CDTF">2025-01-31T05:37:38Z</dcterms:modified>
</cp:coreProperties>
</file>