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notesMasterIdLst>
    <p:notesMasterId r:id="rId3"/>
  </p:notesMasterIdLst>
  <p:sldIdLst>
    <p:sldId id="260" r:id="rId2"/>
  </p:sldIdLst>
  <p:sldSz cx="7775575" cy="10907713"/>
  <p:notesSz cx="6735763" cy="9866313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5050"/>
    <a:srgbClr val="0000CC"/>
    <a:srgbClr val="FDCD03"/>
    <a:srgbClr val="CC0000"/>
    <a:srgbClr val="A50021"/>
    <a:srgbClr val="00A44A"/>
    <a:srgbClr val="60943C"/>
    <a:srgbClr val="649B3F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26" autoAdjust="0"/>
    <p:restoredTop sz="94660"/>
  </p:normalViewPr>
  <p:slideViewPr>
    <p:cSldViewPr snapToGrid="0">
      <p:cViewPr varScale="1">
        <p:scale>
          <a:sx n="71" d="100"/>
          <a:sy n="71" d="100"/>
        </p:scale>
        <p:origin x="3090" y="66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830" cy="495029"/>
          </a:xfrm>
          <a:prstGeom prst="rect">
            <a:avLst/>
          </a:prstGeom>
        </p:spPr>
        <p:txBody>
          <a:bodyPr vert="horz" lIns="90777" tIns="45388" rIns="90777" bIns="4538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0"/>
            <a:ext cx="2918830" cy="495029"/>
          </a:xfrm>
          <a:prstGeom prst="rect">
            <a:avLst/>
          </a:prstGeom>
        </p:spPr>
        <p:txBody>
          <a:bodyPr vert="horz" lIns="90777" tIns="45388" rIns="90777" bIns="45388" rtlCol="0"/>
          <a:lstStyle>
            <a:lvl1pPr algn="r">
              <a:defRPr sz="1200"/>
            </a:lvl1pPr>
          </a:lstStyle>
          <a:p>
            <a:fld id="{70F99883-74AE-4A2C-81B7-5B86A08198C0}" type="datetimeFigureOut">
              <a:rPr kumimoji="1" lang="ja-JP" altLang="en-US" smtClean="0"/>
              <a:t>2024/6/19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7" tIns="45388" rIns="90777" bIns="4538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777" tIns="45388" rIns="90777" bIns="4538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9371287"/>
            <a:ext cx="2918830" cy="495028"/>
          </a:xfrm>
          <a:prstGeom prst="rect">
            <a:avLst/>
          </a:prstGeom>
        </p:spPr>
        <p:txBody>
          <a:bodyPr vert="horz" lIns="90777" tIns="45388" rIns="90777" bIns="4538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7"/>
            <a:ext cx="2918830" cy="495028"/>
          </a:xfrm>
          <a:prstGeom prst="rect">
            <a:avLst/>
          </a:prstGeom>
        </p:spPr>
        <p:txBody>
          <a:bodyPr vert="horz" lIns="90777" tIns="45388" rIns="90777" bIns="45388" rtlCol="0" anchor="b"/>
          <a:lstStyle>
            <a:lvl1pPr algn="r">
              <a:defRPr sz="1200"/>
            </a:lvl1pPr>
          </a:lstStyle>
          <a:p>
            <a:fld id="{ACD93CC5-A9B8-46A1-B8C3-70AA73E05DA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871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5172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29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07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4880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144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21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26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599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7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02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309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571" y="2903673"/>
            <a:ext cx="6706433" cy="69208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571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5659" y="10109836"/>
            <a:ext cx="2624257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91500" y="10109836"/>
            <a:ext cx="1749504" cy="58073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4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777514" rtl="0" eaLnBrk="1" latinLnBrk="0" hangingPunct="1">
        <a:lnSpc>
          <a:spcPct val="90000"/>
        </a:lnSpc>
        <a:spcBef>
          <a:spcPct val="0"/>
        </a:spcBef>
        <a:buNone/>
        <a:defRPr kumimoji="1" sz="374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79" indent="-194379" algn="l" defTabSz="777514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kumimoji="1" sz="2381" kern="1200">
          <a:solidFill>
            <a:schemeClr val="tx1"/>
          </a:solidFill>
          <a:latin typeface="+mn-lt"/>
          <a:ea typeface="+mn-ea"/>
          <a:cs typeface="+mn-cs"/>
        </a:defRPr>
      </a:lvl1pPr>
      <a:lvl2pPr marL="5831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2041" kern="1200">
          <a:solidFill>
            <a:schemeClr val="tx1"/>
          </a:solidFill>
          <a:latin typeface="+mn-lt"/>
          <a:ea typeface="+mn-ea"/>
          <a:cs typeface="+mn-cs"/>
        </a:defRPr>
      </a:lvl2pPr>
      <a:lvl3pPr marL="971893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360650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749407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172722"/>
            <a:ext cx="7775575" cy="205765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287338" y="268692"/>
            <a:ext cx="7365075" cy="192024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600" b="1" dirty="0">
                <a:solidFill>
                  <a:srgbClr val="FDCD03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高芝地区社会福祉協議会の事務所が一時移転します</a:t>
            </a:r>
            <a:endParaRPr lang="en-US" altLang="ja-JP" sz="4600" b="1" dirty="0">
              <a:solidFill>
                <a:srgbClr val="FDCD03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269293" y="2104827"/>
            <a:ext cx="7368851" cy="232809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2400" b="1" kern="1400" dirty="0">
                <a:solidFill>
                  <a:srgbClr val="FF5050"/>
                </a:solidFill>
                <a:latin typeface="+mj-ea"/>
                <a:ea typeface="+mj-ea"/>
              </a:rPr>
              <a:t>　</a:t>
            </a:r>
            <a:r>
              <a:rPr lang="ja-JP" altLang="en-US" sz="2800" b="1" kern="1400" dirty="0">
                <a:solidFill>
                  <a:schemeClr val="tx1"/>
                </a:solidFill>
                <a:latin typeface="+mj-ea"/>
                <a:ea typeface="+mj-ea"/>
              </a:rPr>
              <a:t>新高根</a:t>
            </a:r>
            <a:r>
              <a:rPr kumimoji="1" lang="ja-JP" altLang="en-US" sz="2800" b="1" kern="1400" dirty="0">
                <a:solidFill>
                  <a:schemeClr val="tx1"/>
                </a:solidFill>
                <a:latin typeface="+mj-ea"/>
                <a:ea typeface="+mj-ea"/>
              </a:rPr>
              <a:t>公民館の改修工事に伴い、以下のとおり</a:t>
            </a:r>
            <a:r>
              <a:rPr kumimoji="1" lang="ja-JP" altLang="en-US" sz="2800" b="1" kern="1400" dirty="0">
                <a:solidFill>
                  <a:srgbClr val="FF0000"/>
                </a:solidFill>
                <a:latin typeface="+mj-ea"/>
                <a:ea typeface="+mj-ea"/>
              </a:rPr>
              <a:t>事務所を一時的に移転</a:t>
            </a:r>
            <a:r>
              <a:rPr kumimoji="1" lang="ja-JP" altLang="en-US" sz="2800" b="1" kern="1400" dirty="0">
                <a:solidFill>
                  <a:schemeClr val="tx1"/>
                </a:solidFill>
                <a:latin typeface="+mj-ea"/>
                <a:ea typeface="+mj-ea"/>
              </a:rPr>
              <a:t>いたします。　</a:t>
            </a:r>
            <a:endParaRPr kumimoji="1" lang="en-US" altLang="ja-JP" sz="2800" b="1" kern="1400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kumimoji="1" lang="ja-JP" altLang="en-US" sz="2700" b="1" kern="1400" dirty="0">
                <a:solidFill>
                  <a:schemeClr val="tx1"/>
                </a:solidFill>
                <a:latin typeface="+mj-ea"/>
                <a:ea typeface="+mj-ea"/>
              </a:rPr>
              <a:t>　</a:t>
            </a:r>
            <a:r>
              <a:rPr kumimoji="1" lang="ja-JP" altLang="en-US" sz="2800" b="1" kern="1400" dirty="0">
                <a:solidFill>
                  <a:schemeClr val="tx1"/>
                </a:solidFill>
                <a:latin typeface="+mj-ea"/>
                <a:ea typeface="+mj-ea"/>
              </a:rPr>
              <a:t>移転期間中は</a:t>
            </a:r>
            <a:r>
              <a:rPr lang="ja-JP" altLang="en-US" sz="2800" b="1" kern="1400" dirty="0">
                <a:solidFill>
                  <a:schemeClr val="tx1"/>
                </a:solidFill>
                <a:latin typeface="+mj-ea"/>
                <a:ea typeface="+mj-ea"/>
              </a:rPr>
              <a:t>皆様に</a:t>
            </a:r>
            <a:r>
              <a:rPr kumimoji="1" lang="ja-JP" altLang="en-US" sz="2800" b="1" kern="1400" dirty="0">
                <a:solidFill>
                  <a:schemeClr val="tx1"/>
                </a:solidFill>
                <a:latin typeface="+mj-ea"/>
                <a:ea typeface="+mj-ea"/>
              </a:rPr>
              <a:t>ご不便をおかけ</a:t>
            </a:r>
            <a:endParaRPr kumimoji="1" lang="en-US" altLang="ja-JP" sz="2800" b="1" kern="1400" dirty="0">
              <a:solidFill>
                <a:schemeClr val="tx1"/>
              </a:solidFill>
              <a:latin typeface="+mj-ea"/>
              <a:ea typeface="+mj-ea"/>
            </a:endParaRPr>
          </a:p>
          <a:p>
            <a:r>
              <a:rPr kumimoji="1" lang="ja-JP" altLang="en-US" sz="2800" b="1" kern="1400" dirty="0">
                <a:solidFill>
                  <a:schemeClr val="tx1"/>
                </a:solidFill>
                <a:latin typeface="+mj-ea"/>
                <a:ea typeface="+mj-ea"/>
              </a:rPr>
              <a:t>しますが、よろしくお願いいたします。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337894" y="4307369"/>
            <a:ext cx="7263965" cy="51501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2000" b="1" kern="1300" dirty="0">
                <a:solidFill>
                  <a:schemeClr val="tx1"/>
                </a:solidFill>
                <a:latin typeface="+mn-ea"/>
              </a:rPr>
              <a:t>移転期間 ：２０２４年７月１日～２０２５年２月２８日</a:t>
            </a:r>
            <a:r>
              <a:rPr lang="en-US" altLang="ja-JP" sz="2000" b="1" kern="1300" dirty="0">
                <a:solidFill>
                  <a:schemeClr val="tx1"/>
                </a:solidFill>
                <a:latin typeface="+mn-ea"/>
              </a:rPr>
              <a:t>〔</a:t>
            </a:r>
            <a:r>
              <a:rPr lang="ja-JP" altLang="en-US" sz="2000" b="1" kern="1300" dirty="0">
                <a:solidFill>
                  <a:schemeClr val="tx1"/>
                </a:solidFill>
                <a:latin typeface="+mn-ea"/>
              </a:rPr>
              <a:t>予定</a:t>
            </a:r>
            <a:r>
              <a:rPr lang="en-US" altLang="ja-JP" sz="2000" b="1" kern="1300" dirty="0">
                <a:solidFill>
                  <a:schemeClr val="tx1"/>
                </a:solidFill>
                <a:latin typeface="+mn-ea"/>
              </a:rPr>
              <a:t>〕</a:t>
            </a:r>
          </a:p>
          <a:p>
            <a:r>
              <a:rPr lang="ja-JP" altLang="en-US" sz="2000" b="1" kern="1300" dirty="0">
                <a:solidFill>
                  <a:schemeClr val="tx1"/>
                </a:solidFill>
                <a:latin typeface="+mn-ea"/>
              </a:rPr>
              <a:t>　　　　　　</a:t>
            </a:r>
            <a:r>
              <a:rPr lang="en-US" altLang="ja-JP" sz="2000" b="1" kern="1300" dirty="0">
                <a:solidFill>
                  <a:srgbClr val="FF0000"/>
                </a:solidFill>
                <a:latin typeface="+mn-ea"/>
              </a:rPr>
              <a:t>※</a:t>
            </a:r>
            <a:r>
              <a:rPr lang="ja-JP" altLang="en-US" sz="2000" b="1" kern="1300" dirty="0">
                <a:solidFill>
                  <a:srgbClr val="FF0000"/>
                </a:solidFill>
                <a:latin typeface="+mn-ea"/>
              </a:rPr>
              <a:t>新高根公民館事務所を再開させる日程は、市社協　　　　　　　</a:t>
            </a:r>
            <a:endParaRPr lang="en-US" altLang="ja-JP" sz="2000" b="1" kern="1300" dirty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2000" b="1" kern="1300" dirty="0">
                <a:solidFill>
                  <a:srgbClr val="FF0000"/>
                </a:solidFill>
                <a:latin typeface="+mn-ea"/>
              </a:rPr>
              <a:t>　　　　　　　 ホームページにて改めて周知いたします。</a:t>
            </a:r>
            <a:endParaRPr lang="en-US" altLang="ja-JP" sz="2000" b="1" kern="1300" dirty="0">
              <a:solidFill>
                <a:srgbClr val="FF0000"/>
              </a:solidFill>
              <a:latin typeface="+mn-ea"/>
            </a:endParaRPr>
          </a:p>
          <a:p>
            <a:endParaRPr kumimoji="1" lang="en-US" altLang="ja-JP" sz="1600" b="1" kern="13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b="1" kern="1300" dirty="0">
                <a:solidFill>
                  <a:schemeClr val="tx1"/>
                </a:solidFill>
                <a:latin typeface="+mn-ea"/>
              </a:rPr>
              <a:t>移  転  先：船橋市立高根東小学校１階</a:t>
            </a:r>
            <a:endParaRPr lang="en-US" altLang="ja-JP" sz="2000" b="1" kern="13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b="1" kern="1300" dirty="0">
                <a:solidFill>
                  <a:schemeClr val="tx1"/>
                </a:solidFill>
                <a:latin typeface="+mn-ea"/>
              </a:rPr>
              <a:t>　　　　　　　 船橋市新高根１－１７－１　（別紙地図参照）</a:t>
            </a:r>
            <a:endParaRPr lang="en-US" altLang="ja-JP" sz="2000" b="1" kern="1300" dirty="0">
              <a:solidFill>
                <a:schemeClr val="tx1"/>
              </a:solidFill>
              <a:latin typeface="+mn-ea"/>
            </a:endParaRPr>
          </a:p>
          <a:p>
            <a:endParaRPr lang="en-US" altLang="ja-JP" sz="1600" b="1" kern="13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2000" b="1" kern="1300" dirty="0">
                <a:solidFill>
                  <a:schemeClr val="tx1"/>
                </a:solidFill>
                <a:latin typeface="+mn-ea"/>
              </a:rPr>
              <a:t>電話</a:t>
            </a:r>
            <a:r>
              <a:rPr lang="ja-JP" altLang="en-US" sz="2000" b="1" kern="1300" dirty="0">
                <a:solidFill>
                  <a:schemeClr val="tx1"/>
                </a:solidFill>
                <a:latin typeface="+mn-ea"/>
              </a:rPr>
              <a:t>番号</a:t>
            </a:r>
            <a:r>
              <a:rPr kumimoji="1" lang="ja-JP" altLang="en-US" sz="2000" b="1" kern="1300" dirty="0">
                <a:solidFill>
                  <a:schemeClr val="tx1"/>
                </a:solidFill>
                <a:latin typeface="+mn-ea"/>
              </a:rPr>
              <a:t>：０４７－４６９－５０５０（</a:t>
            </a:r>
            <a:r>
              <a:rPr lang="ja-JP" altLang="en-US" sz="2000" b="1" kern="1300" dirty="0">
                <a:solidFill>
                  <a:schemeClr val="tx1"/>
                </a:solidFill>
                <a:latin typeface="+mn-ea"/>
              </a:rPr>
              <a:t>これまでどおり</a:t>
            </a:r>
            <a:r>
              <a:rPr kumimoji="1" lang="ja-JP" altLang="en-US" sz="2000" b="1" kern="1300" dirty="0">
                <a:solidFill>
                  <a:schemeClr val="tx1"/>
                </a:solidFill>
                <a:latin typeface="+mn-ea"/>
              </a:rPr>
              <a:t>）</a:t>
            </a:r>
            <a:endParaRPr kumimoji="1" lang="en-US" altLang="ja-JP" sz="2000" b="1" kern="1300" dirty="0">
              <a:solidFill>
                <a:schemeClr val="tx1"/>
              </a:solidFill>
              <a:latin typeface="+mn-ea"/>
            </a:endParaRPr>
          </a:p>
          <a:p>
            <a:endParaRPr kumimoji="1" lang="en-US" altLang="ja-JP" sz="1600" b="1" kern="13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2000" b="1" kern="1300" dirty="0">
                <a:solidFill>
                  <a:schemeClr val="tx1"/>
                </a:solidFill>
                <a:latin typeface="+mn-ea"/>
              </a:rPr>
              <a:t>ＦＡＸ</a:t>
            </a:r>
            <a:r>
              <a:rPr lang="ja-JP" altLang="en-US" sz="2000" b="1" kern="1300" dirty="0">
                <a:solidFill>
                  <a:schemeClr val="tx1"/>
                </a:solidFill>
                <a:latin typeface="+mn-ea"/>
              </a:rPr>
              <a:t>番号</a:t>
            </a:r>
            <a:r>
              <a:rPr kumimoji="1" lang="ja-JP" altLang="en-US" sz="2000" b="1" kern="1300" dirty="0">
                <a:solidFill>
                  <a:schemeClr val="tx1"/>
                </a:solidFill>
                <a:latin typeface="+mn-ea"/>
              </a:rPr>
              <a:t>： ０４７－４６９－５０５０ （これまでどおり）</a:t>
            </a:r>
            <a:endParaRPr kumimoji="1" lang="en-US" altLang="ja-JP" sz="2000" b="1" kern="1300" dirty="0">
              <a:solidFill>
                <a:schemeClr val="tx1"/>
              </a:solidFill>
              <a:latin typeface="+mn-ea"/>
            </a:endParaRPr>
          </a:p>
          <a:p>
            <a:endParaRPr lang="en-US" altLang="ja-JP" sz="1600" b="1" kern="13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2000" b="1" kern="1300" dirty="0">
                <a:solidFill>
                  <a:schemeClr val="tx1"/>
                </a:solidFill>
                <a:latin typeface="+mn-ea"/>
              </a:rPr>
              <a:t>お知らせ：</a:t>
            </a:r>
            <a:r>
              <a:rPr lang="ja-JP" altLang="en-US" sz="2000" b="1" kern="1300" dirty="0">
                <a:solidFill>
                  <a:schemeClr val="tx1"/>
                </a:solidFill>
                <a:latin typeface="+mn-ea"/>
              </a:rPr>
              <a:t>引っ越しに伴う回線工事のため、</a:t>
            </a:r>
            <a:r>
              <a:rPr lang="ja-JP" altLang="en-US" sz="2000" b="1" u="sng" kern="1300" dirty="0">
                <a:solidFill>
                  <a:schemeClr val="tx1"/>
                </a:solidFill>
                <a:latin typeface="+mn-ea"/>
              </a:rPr>
              <a:t>７月１日（月）午前は　　　</a:t>
            </a:r>
            <a:endParaRPr lang="en-US" altLang="ja-JP" sz="2000" b="1" u="sng" kern="13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b="1" kern="1300" dirty="0">
                <a:solidFill>
                  <a:schemeClr val="tx1"/>
                </a:solidFill>
                <a:latin typeface="+mn-ea"/>
              </a:rPr>
              <a:t>　　　　　　</a:t>
            </a:r>
            <a:r>
              <a:rPr lang="ja-JP" altLang="en-US" sz="2000" b="1" u="sng" kern="1300" dirty="0">
                <a:solidFill>
                  <a:schemeClr val="tx1"/>
                </a:solidFill>
                <a:latin typeface="+mn-ea"/>
              </a:rPr>
              <a:t>電話がつながりません。</a:t>
            </a:r>
            <a:r>
              <a:rPr lang="ja-JP" altLang="en-US" sz="2000" b="1" kern="1300" dirty="0">
                <a:solidFill>
                  <a:schemeClr val="tx1"/>
                </a:solidFill>
                <a:latin typeface="+mn-ea"/>
              </a:rPr>
              <a:t>お急ぎの要件がある場合は、</a:t>
            </a:r>
            <a:endParaRPr lang="en-US" altLang="ja-JP" sz="2000" b="1" kern="13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b="1" kern="1300" dirty="0">
                <a:solidFill>
                  <a:schemeClr val="tx1"/>
                </a:solidFill>
                <a:latin typeface="+mn-ea"/>
              </a:rPr>
              <a:t>　　　　　　船橋市社会福祉協議会までご連絡ください。</a:t>
            </a:r>
            <a:endParaRPr lang="en-US" altLang="ja-JP" sz="2000" b="1" kern="1300" dirty="0">
              <a:solidFill>
                <a:schemeClr val="tx1"/>
              </a:solidFill>
              <a:latin typeface="+mn-ea"/>
            </a:endParaRPr>
          </a:p>
          <a:p>
            <a:endParaRPr lang="en-US" altLang="ja-JP" sz="700" b="1" kern="1300" dirty="0">
              <a:solidFill>
                <a:schemeClr val="tx1"/>
              </a:solidFill>
              <a:latin typeface="+mn-ea"/>
            </a:endParaRPr>
          </a:p>
          <a:p>
            <a:r>
              <a:rPr kumimoji="1" lang="ja-JP" altLang="en-US" sz="2000" b="1" kern="1300" dirty="0">
                <a:solidFill>
                  <a:schemeClr val="tx1"/>
                </a:solidFill>
                <a:latin typeface="+mn-ea"/>
              </a:rPr>
              <a:t>　　　　　　</a:t>
            </a:r>
            <a:r>
              <a:rPr lang="ja-JP" altLang="en-US" sz="2000" b="1" kern="1300" dirty="0">
                <a:solidFill>
                  <a:schemeClr val="tx1"/>
                </a:solidFill>
                <a:latin typeface="+mn-ea"/>
              </a:rPr>
              <a:t>７</a:t>
            </a:r>
            <a:r>
              <a:rPr kumimoji="1" lang="ja-JP" altLang="en-US" sz="2000" b="1" kern="1300" dirty="0">
                <a:solidFill>
                  <a:schemeClr val="tx1"/>
                </a:solidFill>
                <a:latin typeface="+mn-ea"/>
              </a:rPr>
              <a:t>月２日（火）からは、上記移転先にて通常どおり開所</a:t>
            </a:r>
            <a:endParaRPr kumimoji="1" lang="en-US" altLang="ja-JP" sz="2000" b="1" kern="1300" dirty="0">
              <a:solidFill>
                <a:schemeClr val="tx1"/>
              </a:solidFill>
              <a:latin typeface="+mn-ea"/>
            </a:endParaRPr>
          </a:p>
          <a:p>
            <a:r>
              <a:rPr lang="ja-JP" altLang="en-US" sz="2000" b="1" kern="1300" dirty="0">
                <a:solidFill>
                  <a:schemeClr val="tx1"/>
                </a:solidFill>
                <a:latin typeface="+mn-ea"/>
              </a:rPr>
              <a:t>　　　　　　</a:t>
            </a:r>
            <a:r>
              <a:rPr kumimoji="1" lang="ja-JP" altLang="en-US" sz="2000" b="1" kern="1300" dirty="0">
                <a:solidFill>
                  <a:schemeClr val="tx1"/>
                </a:solidFill>
                <a:latin typeface="+mn-ea"/>
              </a:rPr>
              <a:t>いたします。</a:t>
            </a:r>
            <a:endParaRPr kumimoji="1" lang="en-US" altLang="ja-JP" sz="2000" b="1" kern="1300" dirty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98724" y="9457508"/>
            <a:ext cx="7578126" cy="1277482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173716" y="9457508"/>
            <a:ext cx="7457286" cy="127748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800" b="1" dirty="0">
                <a:solidFill>
                  <a:schemeClr val="bg1"/>
                </a:solidFill>
                <a:latin typeface="+mj-ea"/>
                <a:ea typeface="+mj-ea"/>
              </a:rPr>
              <a:t>お問合せ先</a:t>
            </a:r>
            <a:endParaRPr lang="en-US" altLang="ja-JP" sz="1800" b="1" dirty="0">
              <a:solidFill>
                <a:schemeClr val="bg1"/>
              </a:solidFill>
              <a:latin typeface="+mj-ea"/>
              <a:ea typeface="+mj-ea"/>
            </a:endParaRPr>
          </a:p>
          <a:p>
            <a:r>
              <a:rPr lang="ja-JP" altLang="ja-JP" sz="2400" b="1" dirty="0">
                <a:solidFill>
                  <a:schemeClr val="bg1"/>
                </a:solidFill>
                <a:latin typeface="+mj-ea"/>
                <a:ea typeface="+mj-ea"/>
              </a:rPr>
              <a:t>〒</a:t>
            </a:r>
            <a:r>
              <a:rPr lang="en-US" altLang="ja-JP" sz="2400" b="1" dirty="0">
                <a:solidFill>
                  <a:schemeClr val="bg1"/>
                </a:solidFill>
                <a:latin typeface="+mj-ea"/>
                <a:ea typeface="+mj-ea"/>
              </a:rPr>
              <a:t>273-0005 </a:t>
            </a:r>
            <a:r>
              <a:rPr lang="ja-JP" altLang="ja-JP" sz="2800" b="1" dirty="0">
                <a:solidFill>
                  <a:schemeClr val="bg1"/>
                </a:solidFill>
                <a:latin typeface="+mj-ea"/>
                <a:ea typeface="+mj-ea"/>
              </a:rPr>
              <a:t>船橋市本町２－７－８福祉ビル３</a:t>
            </a:r>
            <a:r>
              <a:rPr lang="en-US" altLang="ja-JP" sz="2800" b="1" dirty="0">
                <a:solidFill>
                  <a:schemeClr val="bg1"/>
                </a:solidFill>
                <a:latin typeface="+mj-ea"/>
                <a:ea typeface="+mj-ea"/>
              </a:rPr>
              <a:t>F</a:t>
            </a:r>
          </a:p>
          <a:p>
            <a:r>
              <a:rPr lang="ja-JP" altLang="ja-JP" sz="2400" b="1" dirty="0">
                <a:solidFill>
                  <a:schemeClr val="bg1"/>
                </a:solidFill>
                <a:latin typeface="+mj-ea"/>
                <a:ea typeface="+mj-ea"/>
              </a:rPr>
              <a:t>船橋市社会福祉協議会</a:t>
            </a:r>
            <a:r>
              <a:rPr lang="ja-JP" altLang="en-US" sz="2400" b="1" dirty="0">
                <a:solidFill>
                  <a:schemeClr val="bg1"/>
                </a:solidFill>
                <a:latin typeface="+mj-ea"/>
                <a:ea typeface="+mj-ea"/>
              </a:rPr>
              <a:t>　</a:t>
            </a:r>
            <a:r>
              <a:rPr lang="ja-JP" altLang="ja-JP" sz="2400" b="1" dirty="0">
                <a:solidFill>
                  <a:schemeClr val="bg1"/>
                </a:solidFill>
                <a:latin typeface="+mj-ea"/>
                <a:ea typeface="+mj-ea"/>
              </a:rPr>
              <a:t>地域福祉推進課</a:t>
            </a:r>
            <a:r>
              <a:rPr lang="ja-JP" altLang="ja-JP" sz="1800" b="1" dirty="0">
                <a:solidFill>
                  <a:schemeClr val="bg1"/>
                </a:solidFill>
                <a:latin typeface="+mj-ea"/>
                <a:ea typeface="+mj-ea"/>
              </a:rPr>
              <a:t>（☎４３１－２６５３）</a:t>
            </a:r>
          </a:p>
        </p:txBody>
      </p:sp>
      <p:pic>
        <p:nvPicPr>
          <p:cNvPr id="18" name="図 17">
            <a:extLst>
              <a:ext uri="{FF2B5EF4-FFF2-40B4-BE49-F238E27FC236}">
                <a16:creationId xmlns:a16="http://schemas.microsoft.com/office/drawing/2014/main" id="{3BAA5D08-A2D4-486D-BD6A-E05B064B231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126" y="3118335"/>
            <a:ext cx="1197156" cy="1042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952947"/>
      </p:ext>
    </p:extLst>
  </p:cSld>
  <p:clrMapOvr>
    <a:masterClrMapping/>
  </p:clrMapOvr>
</p:sld>
</file>

<file path=ppt/theme/theme1.xml><?xml version="1.0" encoding="utf-8"?>
<a:theme xmlns:a="http://schemas.openxmlformats.org/drawingml/2006/main" name="11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プレゼンテーション1" id="{D14BBAA0-EBDA-4F80-B5E5-6A060B58EB30}" vid="{E91C9F3B-FA2D-4D28-9E30-9B6A997020B2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</Template>
  <TotalTime>0</TotalTime>
  <Words>193</Words>
  <Application>Microsoft Office PowerPoint</Application>
  <PresentationFormat>ユーザー設定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HG丸ｺﾞｼｯｸM-PRO</vt:lpstr>
      <vt:lpstr>Arial</vt:lpstr>
      <vt:lpstr>Calibri</vt:lpstr>
      <vt:lpstr>Calibri Light</vt:lpstr>
      <vt:lpstr>11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2013-07-04T11:22:33Z</dcterms:created>
  <dcterms:modified xsi:type="dcterms:W3CDTF">2024-06-19T02:50:02Z</dcterms:modified>
</cp:coreProperties>
</file>