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799263" cy="9929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62" y="7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FF88-D7EF-4EBD-ACAD-363802246D5E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7541-A3C9-4AF6-98A8-3BB36DFE6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72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FF88-D7EF-4EBD-ACAD-363802246D5E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7541-A3C9-4AF6-98A8-3BB36DFE6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14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FF88-D7EF-4EBD-ACAD-363802246D5E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7541-A3C9-4AF6-98A8-3BB36DFE6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98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FF88-D7EF-4EBD-ACAD-363802246D5E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7541-A3C9-4AF6-98A8-3BB36DFE6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20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FF88-D7EF-4EBD-ACAD-363802246D5E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7541-A3C9-4AF6-98A8-3BB36DFE6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0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FF88-D7EF-4EBD-ACAD-363802246D5E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7541-A3C9-4AF6-98A8-3BB36DFE6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98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FF88-D7EF-4EBD-ACAD-363802246D5E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7541-A3C9-4AF6-98A8-3BB36DFE6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13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FF88-D7EF-4EBD-ACAD-363802246D5E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7541-A3C9-4AF6-98A8-3BB36DFE6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40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FF88-D7EF-4EBD-ACAD-363802246D5E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7541-A3C9-4AF6-98A8-3BB36DFE6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6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FF88-D7EF-4EBD-ACAD-363802246D5E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7541-A3C9-4AF6-98A8-3BB36DFE6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97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FF88-D7EF-4EBD-ACAD-363802246D5E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7541-A3C9-4AF6-98A8-3BB36DFE6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51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8FF88-D7EF-4EBD-ACAD-363802246D5E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17541-A3C9-4AF6-98A8-3BB36DFE6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34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0" y="-24344"/>
            <a:ext cx="7559675" cy="10691813"/>
          </a:xfrm>
          <a:prstGeom prst="rect">
            <a:avLst/>
          </a:prstGeom>
          <a:gradFill>
            <a:gsLst>
              <a:gs pos="0">
                <a:srgbClr val="89E0FF"/>
              </a:gs>
              <a:gs pos="3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-26690" y="-30535"/>
            <a:ext cx="7559675" cy="10667469"/>
          </a:xfrm>
          <a:custGeom>
            <a:avLst/>
            <a:gdLst>
              <a:gd name="connsiteX0" fmla="*/ 4815270 w 7559675"/>
              <a:gd name="connsiteY0" fmla="*/ 0 h 10167355"/>
              <a:gd name="connsiteX1" fmla="*/ 5959475 w 7559675"/>
              <a:gd name="connsiteY1" fmla="*/ 1144205 h 10167355"/>
              <a:gd name="connsiteX2" fmla="*/ 5953568 w 7559675"/>
              <a:gd name="connsiteY2" fmla="*/ 1261193 h 10167355"/>
              <a:gd name="connsiteX3" fmla="*/ 5945433 w 7559675"/>
              <a:gd name="connsiteY3" fmla="*/ 1314497 h 10167355"/>
              <a:gd name="connsiteX4" fmla="*/ 6006938 w 7559675"/>
              <a:gd name="connsiteY4" fmla="*/ 1298682 h 10167355"/>
              <a:gd name="connsiteX5" fmla="*/ 6307718 w 7559675"/>
              <a:gd name="connsiteY5" fmla="*/ 1268361 h 10167355"/>
              <a:gd name="connsiteX6" fmla="*/ 7545280 w 7559675"/>
              <a:gd name="connsiteY6" fmla="*/ 1926368 h 10167355"/>
              <a:gd name="connsiteX7" fmla="*/ 7559675 w 7559675"/>
              <a:gd name="connsiteY7" fmla="*/ 1950064 h 10167355"/>
              <a:gd name="connsiteX8" fmla="*/ 7559675 w 7559675"/>
              <a:gd name="connsiteY8" fmla="*/ 10149625 h 10167355"/>
              <a:gd name="connsiteX9" fmla="*/ 7522869 w 7559675"/>
              <a:gd name="connsiteY9" fmla="*/ 10167355 h 10167355"/>
              <a:gd name="connsiteX10" fmla="*/ 6234505 w 7559675"/>
              <a:gd name="connsiteY10" fmla="*/ 10167355 h 10167355"/>
              <a:gd name="connsiteX11" fmla="*/ 6227198 w 7559675"/>
              <a:gd name="connsiteY11" fmla="*/ 10164732 h 10167355"/>
              <a:gd name="connsiteX12" fmla="*/ 5448016 w 7559675"/>
              <a:gd name="connsiteY12" fmla="*/ 9448900 h 10167355"/>
              <a:gd name="connsiteX13" fmla="*/ 5441522 w 7559675"/>
              <a:gd name="connsiteY13" fmla="*/ 9435419 h 10167355"/>
              <a:gd name="connsiteX14" fmla="*/ 5380452 w 7559675"/>
              <a:gd name="connsiteY14" fmla="*/ 9490923 h 10167355"/>
              <a:gd name="connsiteX15" fmla="*/ 3960610 w 7559675"/>
              <a:gd name="connsiteY15" fmla="*/ 10148866 h 10167355"/>
              <a:gd name="connsiteX16" fmla="*/ 3821999 w 7559675"/>
              <a:gd name="connsiteY16" fmla="*/ 10167355 h 10167355"/>
              <a:gd name="connsiteX17" fmla="*/ 2987997 w 7559675"/>
              <a:gd name="connsiteY17" fmla="*/ 10167355 h 10167355"/>
              <a:gd name="connsiteX18" fmla="*/ 2827651 w 7559675"/>
              <a:gd name="connsiteY18" fmla="*/ 10141833 h 10167355"/>
              <a:gd name="connsiteX19" fmla="*/ 1938906 w 7559675"/>
              <a:gd name="connsiteY19" fmla="*/ 9823886 h 10167355"/>
              <a:gd name="connsiteX20" fmla="*/ 1872804 w 7559675"/>
              <a:gd name="connsiteY20" fmla="*/ 9783728 h 10167355"/>
              <a:gd name="connsiteX21" fmla="*/ 1836330 w 7559675"/>
              <a:gd name="connsiteY21" fmla="*/ 9823859 h 10167355"/>
              <a:gd name="connsiteX22" fmla="*/ 1461371 w 7559675"/>
              <a:gd name="connsiteY22" fmla="*/ 10104042 h 10167355"/>
              <a:gd name="connsiteX23" fmla="*/ 1329942 w 7559675"/>
              <a:gd name="connsiteY23" fmla="*/ 10167355 h 10167355"/>
              <a:gd name="connsiteX24" fmla="*/ 41660 w 7559675"/>
              <a:gd name="connsiteY24" fmla="*/ 10167355 h 10167355"/>
              <a:gd name="connsiteX25" fmla="*/ 0 w 7559675"/>
              <a:gd name="connsiteY25" fmla="*/ 10147286 h 10167355"/>
              <a:gd name="connsiteX26" fmla="*/ 0 w 7559675"/>
              <a:gd name="connsiteY26" fmla="*/ 2634127 h 10167355"/>
              <a:gd name="connsiteX27" fmla="*/ 82115 w 7559675"/>
              <a:gd name="connsiteY27" fmla="*/ 2542688 h 10167355"/>
              <a:gd name="connsiteX28" fmla="*/ 918448 w 7559675"/>
              <a:gd name="connsiteY28" fmla="*/ 2085296 h 10167355"/>
              <a:gd name="connsiteX29" fmla="*/ 1078436 w 7559675"/>
              <a:gd name="connsiteY29" fmla="*/ 2060878 h 10167355"/>
              <a:gd name="connsiteX30" fmla="*/ 1085387 w 7559675"/>
              <a:gd name="connsiteY30" fmla="*/ 1923234 h 10167355"/>
              <a:gd name="connsiteX31" fmla="*/ 2704080 w 7559675"/>
              <a:gd name="connsiteY31" fmla="*/ 462500 h 10167355"/>
              <a:gd name="connsiteX32" fmla="*/ 3613804 w 7559675"/>
              <a:gd name="connsiteY32" fmla="*/ 740382 h 10167355"/>
              <a:gd name="connsiteX33" fmla="*/ 3718686 w 7559675"/>
              <a:gd name="connsiteY33" fmla="*/ 818812 h 10167355"/>
              <a:gd name="connsiteX34" fmla="*/ 3722507 w 7559675"/>
              <a:gd name="connsiteY34" fmla="*/ 803953 h 10167355"/>
              <a:gd name="connsiteX35" fmla="*/ 4815270 w 7559675"/>
              <a:gd name="connsiteY35" fmla="*/ 0 h 1016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59675" h="10167355">
                <a:moveTo>
                  <a:pt x="4815270" y="0"/>
                </a:moveTo>
                <a:cubicBezTo>
                  <a:pt x="5447197" y="0"/>
                  <a:pt x="5959475" y="512278"/>
                  <a:pt x="5959475" y="1144205"/>
                </a:cubicBezTo>
                <a:cubicBezTo>
                  <a:pt x="5959475" y="1183700"/>
                  <a:pt x="5957474" y="1222728"/>
                  <a:pt x="5953568" y="1261193"/>
                </a:cubicBezTo>
                <a:lnTo>
                  <a:pt x="5945433" y="1314497"/>
                </a:lnTo>
                <a:lnTo>
                  <a:pt x="6006938" y="1298682"/>
                </a:lnTo>
                <a:cubicBezTo>
                  <a:pt x="6104093" y="1278801"/>
                  <a:pt x="6204686" y="1268361"/>
                  <a:pt x="6307718" y="1268361"/>
                </a:cubicBezTo>
                <a:cubicBezTo>
                  <a:pt x="6822878" y="1268361"/>
                  <a:pt x="7277076" y="1529374"/>
                  <a:pt x="7545280" y="1926368"/>
                </a:cubicBezTo>
                <a:lnTo>
                  <a:pt x="7559675" y="1950064"/>
                </a:lnTo>
                <a:lnTo>
                  <a:pt x="7559675" y="10149625"/>
                </a:lnTo>
                <a:lnTo>
                  <a:pt x="7522869" y="10167355"/>
                </a:lnTo>
                <a:lnTo>
                  <a:pt x="6234505" y="10167355"/>
                </a:lnTo>
                <a:lnTo>
                  <a:pt x="6227198" y="10164732"/>
                </a:lnTo>
                <a:cubicBezTo>
                  <a:pt x="5894715" y="10019279"/>
                  <a:pt x="5620223" y="9765904"/>
                  <a:pt x="5448016" y="9448900"/>
                </a:cubicBezTo>
                <a:lnTo>
                  <a:pt x="5441522" y="9435419"/>
                </a:lnTo>
                <a:lnTo>
                  <a:pt x="5380452" y="9490923"/>
                </a:lnTo>
                <a:cubicBezTo>
                  <a:pt x="4979486" y="9821830"/>
                  <a:pt x="4493707" y="10053642"/>
                  <a:pt x="3960610" y="10148866"/>
                </a:cubicBezTo>
                <a:lnTo>
                  <a:pt x="3821999" y="10167355"/>
                </a:lnTo>
                <a:lnTo>
                  <a:pt x="2987997" y="10167355"/>
                </a:lnTo>
                <a:lnTo>
                  <a:pt x="2827651" y="10141833"/>
                </a:lnTo>
                <a:cubicBezTo>
                  <a:pt x="2511685" y="10081293"/>
                  <a:pt x="2212801" y="9972675"/>
                  <a:pt x="1938906" y="9823886"/>
                </a:cubicBezTo>
                <a:lnTo>
                  <a:pt x="1872804" y="9783728"/>
                </a:lnTo>
                <a:lnTo>
                  <a:pt x="1836330" y="9823859"/>
                </a:lnTo>
                <a:cubicBezTo>
                  <a:pt x="1725913" y="9934276"/>
                  <a:pt x="1599700" y="10028898"/>
                  <a:pt x="1461371" y="10104042"/>
                </a:cubicBezTo>
                <a:lnTo>
                  <a:pt x="1329942" y="10167355"/>
                </a:lnTo>
                <a:lnTo>
                  <a:pt x="41660" y="10167355"/>
                </a:lnTo>
                <a:lnTo>
                  <a:pt x="0" y="10147286"/>
                </a:lnTo>
                <a:lnTo>
                  <a:pt x="0" y="2634127"/>
                </a:lnTo>
                <a:lnTo>
                  <a:pt x="82115" y="2542688"/>
                </a:lnTo>
                <a:cubicBezTo>
                  <a:pt x="304850" y="2314578"/>
                  <a:pt x="594069" y="2151674"/>
                  <a:pt x="918448" y="2085296"/>
                </a:cubicBezTo>
                <a:lnTo>
                  <a:pt x="1078436" y="2060878"/>
                </a:lnTo>
                <a:lnTo>
                  <a:pt x="1085387" y="1923234"/>
                </a:lnTo>
                <a:cubicBezTo>
                  <a:pt x="1168711" y="1102761"/>
                  <a:pt x="1861625" y="462500"/>
                  <a:pt x="2704080" y="462500"/>
                </a:cubicBezTo>
                <a:cubicBezTo>
                  <a:pt x="3041062" y="462500"/>
                  <a:pt x="3354118" y="564942"/>
                  <a:pt x="3613804" y="740382"/>
                </a:cubicBezTo>
                <a:lnTo>
                  <a:pt x="3718686" y="818812"/>
                </a:lnTo>
                <a:lnTo>
                  <a:pt x="3722507" y="803953"/>
                </a:lnTo>
                <a:cubicBezTo>
                  <a:pt x="3867376" y="338183"/>
                  <a:pt x="4301830" y="0"/>
                  <a:pt x="48152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5201" y="3828548"/>
            <a:ext cx="61606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+mn-ea"/>
              </a:rPr>
              <a:t>　毎月１回、火曜日に船橋市ボランティアセンターにて</a:t>
            </a:r>
            <a:endParaRPr lang="en-US" altLang="ja-JP" b="1" dirty="0">
              <a:latin typeface="+mn-ea"/>
            </a:endParaRPr>
          </a:p>
          <a:p>
            <a:r>
              <a:rPr lang="ja-JP" altLang="en-US" b="1" dirty="0">
                <a:latin typeface="+mn-ea"/>
              </a:rPr>
              <a:t>「切手整理サロン」を開催します。</a:t>
            </a:r>
            <a:endParaRPr lang="en-US" altLang="ja-JP" b="1" dirty="0">
              <a:latin typeface="+mn-ea"/>
            </a:endParaRPr>
          </a:p>
          <a:p>
            <a:r>
              <a:rPr lang="ja-JP" altLang="en-US" b="1" dirty="0">
                <a:latin typeface="+mn-ea"/>
              </a:rPr>
              <a:t>使用済みの切手の仕分け、整理を行っていただける方を募集しています。</a:t>
            </a:r>
            <a:endParaRPr lang="en-US" altLang="ja-JP" b="1" dirty="0">
              <a:latin typeface="+mn-ea"/>
            </a:endParaRPr>
          </a:p>
          <a:p>
            <a:r>
              <a:rPr lang="ja-JP" altLang="en-US" b="1" dirty="0">
                <a:latin typeface="+mn-ea"/>
              </a:rPr>
              <a:t>空いた時間に気軽にできるボランティア活動です。</a:t>
            </a:r>
            <a:endParaRPr lang="en-US" altLang="ja-JP" b="1" dirty="0">
              <a:latin typeface="+mn-ea"/>
            </a:endParaRPr>
          </a:p>
          <a:p>
            <a:r>
              <a:rPr lang="ja-JP" altLang="en-US" b="1" dirty="0">
                <a:latin typeface="+mn-ea"/>
              </a:rPr>
              <a:t>ぜひ、お待ちしています！</a:t>
            </a:r>
            <a:endParaRPr lang="ja-JP" altLang="ja-JP" b="1" dirty="0">
              <a:latin typeface="+mn-ea"/>
            </a:endParaRPr>
          </a:p>
          <a:p>
            <a:pPr algn="ctr"/>
            <a:endParaRPr kumimoji="1" lang="ja-JP" altLang="en-US" sz="1600" dirty="0">
              <a:latin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00857" y="6160320"/>
            <a:ext cx="477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月に１回　火曜日　</a:t>
            </a:r>
            <a:r>
              <a:rPr lang="ja-JP" altLang="en-US" sz="1600" u="sng" dirty="0"/>
              <a:t>（直近の予定　１０</a:t>
            </a:r>
            <a:r>
              <a:rPr lang="en-US" altLang="ja-JP" sz="1600" u="sng" dirty="0"/>
              <a:t>/</a:t>
            </a:r>
            <a:r>
              <a:rPr lang="ja-JP" altLang="en-US" sz="1600" u="sng" dirty="0"/>
              <a:t>３１</a:t>
            </a:r>
            <a:r>
              <a:rPr lang="ja-JP" altLang="en-US" sz="1400" u="sng" dirty="0"/>
              <a:t>・</a:t>
            </a:r>
            <a:r>
              <a:rPr lang="ja-JP" altLang="en-US" sz="1600" u="sng" dirty="0"/>
              <a:t>１１</a:t>
            </a:r>
            <a:r>
              <a:rPr lang="en-US" altLang="ja-JP" sz="1600" u="sng" dirty="0"/>
              <a:t>/</a:t>
            </a:r>
            <a:r>
              <a:rPr lang="ja-JP" altLang="en-US" sz="1600" u="sng" dirty="0"/>
              <a:t>２８）</a:t>
            </a:r>
            <a:endParaRPr lang="en-US" altLang="ja-JP" sz="1600" u="sng" dirty="0"/>
          </a:p>
          <a:p>
            <a:r>
              <a:rPr kumimoji="1" lang="ja-JP" altLang="en-US" dirty="0">
                <a:latin typeface="+mn-ea"/>
              </a:rPr>
              <a:t>１０時～１４時　（時間内の出入り自由です</a:t>
            </a:r>
            <a:r>
              <a:rPr lang="ja-JP" altLang="en-US" dirty="0">
                <a:latin typeface="+mn-ea"/>
              </a:rPr>
              <a:t>！</a:t>
            </a:r>
            <a:r>
              <a:rPr kumimoji="1" lang="ja-JP" altLang="en-US" dirty="0">
                <a:latin typeface="+mn-ea"/>
              </a:rPr>
              <a:t>）</a:t>
            </a:r>
          </a:p>
        </p:txBody>
      </p:sp>
      <p:grpSp>
        <p:nvGrpSpPr>
          <p:cNvPr id="31" name="グループ化 30"/>
          <p:cNvGrpSpPr/>
          <p:nvPr/>
        </p:nvGrpSpPr>
        <p:grpSpPr>
          <a:xfrm>
            <a:off x="774654" y="6256193"/>
            <a:ext cx="1011814" cy="369332"/>
            <a:chOff x="759033" y="3840786"/>
            <a:chExt cx="1011814" cy="369332"/>
          </a:xfrm>
        </p:grpSpPr>
        <p:sp>
          <p:nvSpPr>
            <p:cNvPr id="24" name="角丸四角形 23"/>
            <p:cNvSpPr/>
            <p:nvPr/>
          </p:nvSpPr>
          <p:spPr>
            <a:xfrm>
              <a:off x="759033" y="3871564"/>
              <a:ext cx="1011814" cy="33855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941772" y="3840786"/>
              <a:ext cx="6463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+mn-ea"/>
                </a:rPr>
                <a:t>日時</a:t>
              </a: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1900857" y="7145106"/>
            <a:ext cx="4621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船橋市社会福祉協議会　ボランティアセンター</a:t>
            </a:r>
            <a:endParaRPr lang="en-US" altLang="ja-JP" dirty="0"/>
          </a:p>
          <a:p>
            <a:r>
              <a:rPr kumimoji="1" lang="ja-JP" altLang="en-US" dirty="0">
                <a:latin typeface="+mn-ea"/>
              </a:rPr>
              <a:t>船橋市本町</a:t>
            </a:r>
            <a:r>
              <a:rPr kumimoji="1" lang="en-US" altLang="ja-JP" dirty="0">
                <a:latin typeface="+mn-ea"/>
              </a:rPr>
              <a:t>2-7-8</a:t>
            </a:r>
            <a:r>
              <a:rPr kumimoji="1" lang="ja-JP" altLang="en-US" dirty="0">
                <a:latin typeface="+mn-ea"/>
              </a:rPr>
              <a:t>船橋市福祉ビル１階会議室</a:t>
            </a:r>
            <a:endParaRPr kumimoji="1"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TEL047-431-8808</a:t>
            </a:r>
            <a:r>
              <a:rPr lang="ja-JP" altLang="en-US" dirty="0">
                <a:latin typeface="+mn-ea"/>
              </a:rPr>
              <a:t>　</a:t>
            </a:r>
            <a:r>
              <a:rPr lang="en-US" altLang="ja-JP" dirty="0">
                <a:latin typeface="+mn-ea"/>
              </a:rPr>
              <a:t>FAX047-431-2678</a:t>
            </a:r>
            <a:endParaRPr kumimoji="1" lang="ja-JP" altLang="en-US" dirty="0">
              <a:latin typeface="+mn-ea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788223" y="7292644"/>
            <a:ext cx="1011816" cy="338554"/>
            <a:chOff x="759032" y="4532700"/>
            <a:chExt cx="1011816" cy="338554"/>
          </a:xfrm>
        </p:grpSpPr>
        <p:sp>
          <p:nvSpPr>
            <p:cNvPr id="26" name="角丸四角形 25"/>
            <p:cNvSpPr/>
            <p:nvPr/>
          </p:nvSpPr>
          <p:spPr>
            <a:xfrm>
              <a:off x="759032" y="4532700"/>
              <a:ext cx="1011816" cy="33855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場所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172576" y="4539050"/>
              <a:ext cx="18473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kumimoji="1" lang="ja-JP" altLang="en-US" sz="14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2002878" y="8331328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ja-JP" altLang="en-US" dirty="0"/>
              <a:t>汚れてもいい服装、飲み物等</a:t>
            </a:r>
            <a:endParaRPr lang="ja-JP" altLang="ja-JP" dirty="0"/>
          </a:p>
        </p:txBody>
      </p:sp>
      <p:grpSp>
        <p:nvGrpSpPr>
          <p:cNvPr id="33" name="グループ化 32"/>
          <p:cNvGrpSpPr/>
          <p:nvPr/>
        </p:nvGrpSpPr>
        <p:grpSpPr>
          <a:xfrm>
            <a:off x="748032" y="8312055"/>
            <a:ext cx="1092192" cy="384721"/>
            <a:chOff x="718844" y="5568123"/>
            <a:chExt cx="1092192" cy="384721"/>
          </a:xfrm>
        </p:grpSpPr>
        <p:sp>
          <p:nvSpPr>
            <p:cNvPr id="29" name="角丸四角形 28"/>
            <p:cNvSpPr/>
            <p:nvPr/>
          </p:nvSpPr>
          <p:spPr>
            <a:xfrm>
              <a:off x="718844" y="5587396"/>
              <a:ext cx="1092192" cy="36544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826417" y="5568123"/>
              <a:ext cx="8499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持ち物</a:t>
              </a: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3660783" y="111108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kumimoji="1" lang="ja-JP" altLang="en-US" sz="2800" b="1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8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31" y="8108588"/>
            <a:ext cx="2161599" cy="144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rd.yahoo.co.jp/o/image/RV=1/RE=1480728446/RH=b3JkLnlhaG9vLmNvLmpw/RB=/RU=aHR0cDovLzQuYnAuYmxvZ3Nwb3QuY29tLy02OUxzWTZEYTVqby9VUUM3ZGpoNGlPSS9BQUFBQUFBQUxHdy9IWUZPdmQyR2hLVS9zMTYwMC9zdGFtcC5wbmc-/RS=%5EADB5fyaNgRO2XTTIVytkWS1EFk44YE-;_ylc=X3IDMgRmc3QDMARpZHgDMARvaWQDQU5kOUdjUXloWUZTVFRacEdES25fbmRTdVZHU1BMdktFV2VtaGNRSjRKeVMyaUZqdlhMTUJBU1NDR3NBb3NSbgRwAzVZaUg1b21MSU9PQ3BPT0RxZU9DdWVPRGlBLS0EcG9zAzEEc2VjA3NodwRzbGsDcmk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7" y="159158"/>
            <a:ext cx="1601460" cy="154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224997" y="1575493"/>
            <a:ext cx="7109639" cy="17594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6500"/>
              </a:lnSpc>
            </a:pPr>
            <a:r>
              <a:rPr lang="ja-JP" altLang="en-US" sz="54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古切手仕分けサロンに</a:t>
            </a:r>
            <a:endParaRPr lang="en-US" altLang="ja-JP" sz="540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>
              <a:lnSpc>
                <a:spcPts val="6500"/>
              </a:lnSpc>
            </a:pPr>
            <a:r>
              <a:rPr lang="ja-JP" altLang="en-US" sz="54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参加しませんか？</a:t>
            </a:r>
            <a:endParaRPr lang="en-US" altLang="ja-JP" sz="540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E0B160-F80B-0947-529A-9B82E6C30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140" y="8848564"/>
            <a:ext cx="1419883" cy="140794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AE746F4-BB54-FDC7-85E6-D4E242EA9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713" y="9086144"/>
            <a:ext cx="1252680" cy="108190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4E03AFD-ABD9-F452-1AB6-5781C34F7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1664" y="8964354"/>
            <a:ext cx="1448717" cy="125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70145"/>
      </p:ext>
    </p:extLst>
  </p:cSld>
  <p:clrMapOvr>
    <a:masterClrMapping/>
  </p:clrMapOvr>
</p:sld>
</file>

<file path=ppt/theme/theme1.xml><?xml version="1.0" encoding="utf-8"?>
<a:theme xmlns:a="http://schemas.openxmlformats.org/drawingml/2006/main" name="22402_summertime_poster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サマータイム導入ポスター.potx" id="{FB7310B0-7DF9-4107-9A54-D8B24222B88E}" vid="{55391E82-9D6E-41AD-A199-6EDD534FE9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22402_summertime_poster</Template>
  <TotalTime>146</TotalTime>
  <Words>109</Words>
  <Application>Microsoft Office PowerPoint</Application>
  <PresentationFormat>ユーザー設定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HG創英角ﾎﾟｯﾌﾟ体</vt:lpstr>
      <vt:lpstr>ＭＳ Ｐゴシック</vt:lpstr>
      <vt:lpstr>メイリオ</vt:lpstr>
      <vt:lpstr>Arial</vt:lpstr>
      <vt:lpstr>Calibri</vt:lpstr>
      <vt:lpstr>Calibri Light</vt:lpstr>
      <vt:lpstr>22402_summertime_poster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PC User</dc:creator>
  <cp:lastModifiedBy>船橋市 社会福祉協議会</cp:lastModifiedBy>
  <cp:revision>12</cp:revision>
  <cp:lastPrinted>2023-09-12T05:10:47Z</cp:lastPrinted>
  <dcterms:created xsi:type="dcterms:W3CDTF">2016-06-01T04:41:38Z</dcterms:created>
  <dcterms:modified xsi:type="dcterms:W3CDTF">2023-09-12T05:18:15Z</dcterms:modified>
</cp:coreProperties>
</file>