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0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0000CC"/>
    <a:srgbClr val="FDCD03"/>
    <a:srgbClr val="CC0000"/>
    <a:srgbClr val="A50021"/>
    <a:srgbClr val="00A44A"/>
    <a:srgbClr val="60943C"/>
    <a:srgbClr val="649B3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95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77" tIns="45388" rIns="90777" bIns="4538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77" tIns="45388" rIns="90777" bIns="4538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7" tIns="45388" rIns="90777" bIns="4538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77" tIns="45388" rIns="90777" bIns="4538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5028"/>
          </a:xfrm>
          <a:prstGeom prst="rect">
            <a:avLst/>
          </a:prstGeom>
        </p:spPr>
        <p:txBody>
          <a:bodyPr vert="horz" lIns="90777" tIns="45388" rIns="90777" bIns="4538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0" cy="495028"/>
          </a:xfrm>
          <a:prstGeom prst="rect">
            <a:avLst/>
          </a:prstGeom>
        </p:spPr>
        <p:txBody>
          <a:bodyPr vert="horz" lIns="90777" tIns="45388" rIns="90777" bIns="4538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72722"/>
            <a:ext cx="7775575" cy="20576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7694" y="300446"/>
            <a:ext cx="7365075" cy="19202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600" b="1" dirty="0">
                <a:solidFill>
                  <a:srgbClr val="FDCD0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前原地区社会福祉協議会の事務所が一時移転します</a:t>
            </a:r>
            <a:endParaRPr lang="en-US" altLang="ja-JP" sz="4600" b="1" dirty="0">
              <a:solidFill>
                <a:srgbClr val="FDCD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3918" y="1969587"/>
            <a:ext cx="7368851" cy="2628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400" b="1" kern="1400" dirty="0">
                <a:solidFill>
                  <a:srgbClr val="FF5050"/>
                </a:solidFill>
                <a:latin typeface="+mj-ea"/>
                <a:ea typeface="+mj-ea"/>
              </a:rPr>
              <a:t>　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東部公民館の改修工事に伴い、以下のとおり</a:t>
            </a:r>
            <a:endParaRPr kumimoji="1" lang="en-US" altLang="ja-JP" sz="2800" b="1" kern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2800" b="1" kern="1400" dirty="0">
                <a:solidFill>
                  <a:srgbClr val="FF0000"/>
                </a:solidFill>
                <a:latin typeface="+mj-ea"/>
                <a:ea typeface="+mj-ea"/>
              </a:rPr>
              <a:t>事務所を一時的に移転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いたします。　</a:t>
            </a:r>
            <a:endParaRPr kumimoji="1" lang="en-US" altLang="ja-JP" sz="2800" b="1" kern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2700" b="1" kern="14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移転期間中は</a:t>
            </a:r>
            <a:r>
              <a:rPr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皆様に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ご不便をおかけ</a:t>
            </a:r>
            <a:endParaRPr kumimoji="1" lang="en-US" altLang="ja-JP" sz="2800" b="1" kern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しますが、よろしくお願いいたします。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37894" y="4307369"/>
            <a:ext cx="7263965" cy="5150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移転期間 ：２０２３年</a:t>
            </a:r>
            <a:r>
              <a:rPr lang="ja-JP" altLang="en-US" sz="2000" b="1" kern="1300">
                <a:solidFill>
                  <a:schemeClr val="tx1"/>
                </a:solidFill>
                <a:latin typeface="+mn-ea"/>
              </a:rPr>
              <a:t>１０月１日～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２０２５年３月下旬</a:t>
            </a:r>
            <a:r>
              <a:rPr lang="en-US" altLang="ja-JP" sz="2000" b="1" kern="1300" dirty="0">
                <a:solidFill>
                  <a:schemeClr val="tx1"/>
                </a:solidFill>
                <a:latin typeface="+mn-ea"/>
              </a:rPr>
              <a:t>〔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予定</a:t>
            </a:r>
            <a:r>
              <a:rPr lang="en-US" altLang="ja-JP" sz="2000" b="1" kern="1300" dirty="0">
                <a:solidFill>
                  <a:schemeClr val="tx1"/>
                </a:solidFill>
                <a:latin typeface="+mn-ea"/>
              </a:rPr>
              <a:t>〕</a:t>
            </a: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en-US" altLang="ja-JP" sz="2000" b="1" kern="13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2000" b="1" kern="1300" dirty="0">
                <a:solidFill>
                  <a:srgbClr val="FF0000"/>
                </a:solidFill>
                <a:latin typeface="+mn-ea"/>
              </a:rPr>
              <a:t>東部公民館事務所を再開させる日程は、市社協　　　　　　　</a:t>
            </a:r>
            <a:endParaRPr lang="en-US" altLang="ja-JP" sz="2000" b="1" kern="13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rgbClr val="FF0000"/>
                </a:solidFill>
                <a:latin typeface="+mn-ea"/>
              </a:rPr>
              <a:t>　　　　　　　 ホームページにて改めて周知いたします。</a:t>
            </a:r>
            <a:endParaRPr lang="en-US" altLang="ja-JP" sz="2000" b="1" kern="1300" dirty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移  転  先：船橋市前原西</a:t>
            </a:r>
            <a:r>
              <a:rPr lang="en-US" altLang="ja-JP" sz="2000" b="1" kern="1300" dirty="0">
                <a:solidFill>
                  <a:schemeClr val="tx1"/>
                </a:solidFill>
                <a:latin typeface="+mn-ea"/>
              </a:rPr>
              <a:t>6-1-1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メゾンドソレイユ</a:t>
            </a:r>
            <a:r>
              <a:rPr lang="en-US" altLang="ja-JP" sz="2000" b="1" kern="1300" dirty="0">
                <a:solidFill>
                  <a:schemeClr val="tx1"/>
                </a:solidFill>
                <a:latin typeface="+mn-ea"/>
              </a:rPr>
              <a:t>505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号室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　（別紙地図参照）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電話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番号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：０４７－４７１－８１２１（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これまでどおり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）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ＦＡＸ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番号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：０４７－４７１－８１２１（これまでどおり）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お知らせ：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引っ越しに伴う回線工事のため、</a:t>
            </a:r>
            <a:r>
              <a:rPr lang="ja-JP" altLang="en-US" sz="2000" b="1" u="sng" kern="1300" dirty="0">
                <a:solidFill>
                  <a:schemeClr val="tx1"/>
                </a:solidFill>
                <a:latin typeface="+mn-ea"/>
              </a:rPr>
              <a:t>９月２９日（金）午後は　　　</a:t>
            </a:r>
            <a:endParaRPr lang="en-US" altLang="ja-JP" sz="2000" b="1" u="sng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ja-JP" altLang="en-US" sz="2000" b="1" u="sng" kern="1300" dirty="0">
                <a:solidFill>
                  <a:schemeClr val="tx1"/>
                </a:solidFill>
                <a:latin typeface="+mn-ea"/>
              </a:rPr>
              <a:t>電話がつながりません。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お急ぎの要件がある場合は、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船橋市社会福祉協議会までご連絡ください。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7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　　　　　　１０月２日（月）からは、上記移転先にて通常どおり開所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いたします。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8724" y="9457508"/>
            <a:ext cx="7578126" cy="12774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73716" y="9457508"/>
            <a:ext cx="7457286" cy="1277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お問合せ先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ja-JP" sz="2400" b="1" dirty="0">
                <a:solidFill>
                  <a:schemeClr val="bg1"/>
                </a:solidFill>
                <a:latin typeface="+mj-ea"/>
                <a:ea typeface="+mj-ea"/>
              </a:rPr>
              <a:t>〒</a:t>
            </a:r>
            <a:r>
              <a:rPr lang="en-US" altLang="ja-JP" sz="2400" b="1" dirty="0">
                <a:solidFill>
                  <a:schemeClr val="bg1"/>
                </a:solidFill>
                <a:latin typeface="+mj-ea"/>
                <a:ea typeface="+mj-ea"/>
              </a:rPr>
              <a:t>273-0005 </a:t>
            </a:r>
            <a:r>
              <a:rPr lang="ja-JP" altLang="ja-JP" sz="2800" b="1" dirty="0">
                <a:solidFill>
                  <a:schemeClr val="bg1"/>
                </a:solidFill>
                <a:latin typeface="+mj-ea"/>
                <a:ea typeface="+mj-ea"/>
              </a:rPr>
              <a:t>船橋市本町２－７－８福祉ビル３</a:t>
            </a:r>
            <a:r>
              <a:rPr lang="en-US" altLang="ja-JP" sz="2800" b="1" dirty="0">
                <a:solidFill>
                  <a:schemeClr val="bg1"/>
                </a:solidFill>
                <a:latin typeface="+mj-ea"/>
                <a:ea typeface="+mj-ea"/>
              </a:rPr>
              <a:t>F</a:t>
            </a:r>
          </a:p>
          <a:p>
            <a:r>
              <a:rPr lang="ja-JP" altLang="ja-JP" sz="2400" b="1" dirty="0">
                <a:solidFill>
                  <a:schemeClr val="bg1"/>
                </a:solidFill>
                <a:latin typeface="+mj-ea"/>
                <a:ea typeface="+mj-ea"/>
              </a:rPr>
              <a:t>船橋市社会福祉協議会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ja-JP" sz="2400" b="1" dirty="0">
                <a:solidFill>
                  <a:schemeClr val="bg1"/>
                </a:solidFill>
                <a:latin typeface="+mj-ea"/>
                <a:ea typeface="+mj-ea"/>
              </a:rPr>
              <a:t>地域福祉推進課</a:t>
            </a:r>
            <a:r>
              <a:rPr lang="ja-JP" altLang="ja-JP" sz="1800" b="1" dirty="0">
                <a:solidFill>
                  <a:schemeClr val="bg1"/>
                </a:solidFill>
                <a:latin typeface="+mj-ea"/>
                <a:ea typeface="+mj-ea"/>
              </a:rPr>
              <a:t>（☎４３１－２６５３）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BAA5D08-A2D4-486D-BD6A-E05B064B2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26" y="3118335"/>
            <a:ext cx="1197156" cy="10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52947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188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2023-09-21T07:14:29Z</dcterms:modified>
</cp:coreProperties>
</file>